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3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5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631" y="6626227"/>
            <a:ext cx="6684438" cy="118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8345" y="7406287"/>
            <a:ext cx="7251536" cy="3090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485" y="4330353"/>
            <a:ext cx="1494958" cy="725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485" y="503682"/>
            <a:ext cx="13253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485" y="9156835"/>
            <a:ext cx="2481549" cy="725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131586" y="1719010"/>
            <a:ext cx="2842073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723651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1957128" cy="10910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658975"/>
            <a:ext cx="14408508" cy="826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485571" cy="11007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9731" y="398783"/>
            <a:ext cx="8316237" cy="9488149"/>
            <a:chOff x="9109731" y="398783"/>
            <a:chExt cx="8316237" cy="9488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9731" y="398783"/>
              <a:ext cx="8316237" cy="948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620230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14095" cy="1101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4443" y="615896"/>
            <a:ext cx="4816150" cy="9140973"/>
            <a:chOff x="10994443" y="615896"/>
            <a:chExt cx="4816150" cy="9140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4443" y="615896"/>
              <a:ext cx="4816150" cy="914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247"/>
            <a:ext cx="14408508" cy="1243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3858181" cy="11007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174" y="225259"/>
            <a:ext cx="6227445" cy="10060456"/>
            <a:chOff x="10216174" y="225259"/>
            <a:chExt cx="6227445" cy="1006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225259"/>
              <a:ext cx="6227445" cy="1006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65096"/>
            <a:ext cx="14408508" cy="9531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14095" cy="11007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34445"/>
            <a:ext cx="8401210" cy="9313242"/>
            <a:chOff x="9142857" y="734445"/>
            <a:chExt cx="8401210" cy="9313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34445"/>
              <a:ext cx="8401210" cy="931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676730"/>
            <a:ext cx="14408508" cy="860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148917" cy="1101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7467"/>
            <a:ext cx="8401210" cy="9330781"/>
            <a:chOff x="9142857" y="477467"/>
            <a:chExt cx="8401210" cy="9330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77467"/>
              <a:ext cx="8401210" cy="933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54170"/>
            <a:ext cx="14408508" cy="9482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3026813" cy="1101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4271" y="355236"/>
            <a:ext cx="5215724" cy="9658747"/>
            <a:chOff x="10794271" y="355236"/>
            <a:chExt cx="5215724" cy="9658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4271" y="355236"/>
              <a:ext cx="5215724" cy="965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255102"/>
            <a:ext cx="14408508" cy="12271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148916" cy="1101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62164"/>
            <a:ext cx="8401210" cy="9479863"/>
            <a:chOff x="9142857" y="362164"/>
            <a:chExt cx="8401210" cy="9479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62164"/>
              <a:ext cx="8401210" cy="9479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441479" cy="1159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8872" y="4484020"/>
            <a:ext cx="6326724" cy="5798397"/>
            <a:chOff x="10928872" y="4484020"/>
            <a:chExt cx="6326724" cy="57983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8872" y="4484020"/>
              <a:ext cx="6326724" cy="579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8872" y="-633102"/>
            <a:ext cx="6326724" cy="5805001"/>
            <a:chOff x="10928872" y="-633102"/>
            <a:chExt cx="6326724" cy="5805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8872" y="-633102"/>
              <a:ext cx="6326724" cy="580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923403" cy="10940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4286" y="1082924"/>
            <a:ext cx="8338385" cy="7816148"/>
            <a:chOff x="9214286" y="1082924"/>
            <a:chExt cx="8338385" cy="7816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4286" y="1082924"/>
              <a:ext cx="8338385" cy="78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37352" cy="203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282" y="1661263"/>
            <a:ext cx="2019662" cy="6137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282" y="5852663"/>
            <a:ext cx="2785348" cy="613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85714" y="1736157"/>
            <a:ext cx="4923810" cy="835745"/>
            <a:chOff x="8985714" y="1736157"/>
            <a:chExt cx="4923810" cy="83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429" y="1701872"/>
              <a:ext cx="1993168" cy="4542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429" y="2218095"/>
              <a:ext cx="1753558" cy="409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1430" y="5940896"/>
            <a:ext cx="2491358" cy="45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066" y="1403344"/>
            <a:ext cx="327736" cy="854062"/>
            <a:chOff x="357906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79066" y="1403344"/>
              <a:ext cx="327735" cy="327735"/>
              <a:chOff x="3579066" y="1403344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79067" y="1929671"/>
              <a:ext cx="327735" cy="327735"/>
              <a:chOff x="3579067" y="1929671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7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5572638"/>
            <a:ext cx="11282330" cy="12309"/>
            <a:chOff x="5336688" y="5572638"/>
            <a:chExt cx="11282330" cy="12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2196" y="3741939"/>
            <a:ext cx="2019653" cy="6137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72344" y="3830172"/>
            <a:ext cx="2491358" cy="45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7600" y="3461917"/>
            <a:ext cx="11282330" cy="12309"/>
            <a:chOff x="5357600" y="3461917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57600" y="3461917"/>
              <a:ext cx="11282330" cy="123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196" y="7863768"/>
            <a:ext cx="2019653" cy="6137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2344" y="7951991"/>
            <a:ext cx="2559930" cy="454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7600" y="7583737"/>
            <a:ext cx="11282330" cy="12309"/>
            <a:chOff x="5357600" y="7583737"/>
            <a:chExt cx="11282330" cy="12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57600" y="7583737"/>
              <a:ext cx="11282330" cy="123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60923" y="1710304"/>
            <a:ext cx="1211396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48003"/>
            <a:ext cx="14408508" cy="5622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48227" cy="11013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88667"/>
            <a:ext cx="9142857" cy="6308381"/>
            <a:chOff x="9142857" y="1988667"/>
            <a:chExt cx="9142857" cy="6308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988667"/>
              <a:ext cx="9142857" cy="630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8978" y="2206074"/>
            <a:ext cx="8825735" cy="7259322"/>
            <a:chOff x="9058978" y="2206074"/>
            <a:chExt cx="8825735" cy="72593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8978" y="2206074"/>
              <a:ext cx="8825735" cy="725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5465" y="1461589"/>
            <a:ext cx="7850340" cy="8440345"/>
            <a:chOff x="9415465" y="1461589"/>
            <a:chExt cx="7850340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465" y="1461589"/>
              <a:ext cx="7850340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3829537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20463" y="2205395"/>
            <a:ext cx="8440345" cy="6952734"/>
            <a:chOff x="9120463" y="2205395"/>
            <a:chExt cx="8440345" cy="6952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0463" y="2205395"/>
              <a:ext cx="8440345" cy="6952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5816532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5990" y="1461589"/>
            <a:ext cx="7749292" cy="8440345"/>
            <a:chOff x="9465990" y="1461589"/>
            <a:chExt cx="7749292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5990" y="1461589"/>
              <a:ext cx="7749292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67320"/>
            <a:ext cx="14408508" cy="81450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5255785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3103580"/>
            <a:ext cx="10119280" cy="4548320"/>
            <a:chOff x="8280995" y="3103580"/>
            <a:chExt cx="10119280" cy="45483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0995" y="3103580"/>
              <a:ext cx="10119280" cy="4548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77698"/>
            <a:ext cx="14408508" cy="29035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6682033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2338793"/>
            <a:ext cx="10119280" cy="6077893"/>
            <a:chOff x="8280995" y="2338793"/>
            <a:chExt cx="10119280" cy="6077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0995" y="2338793"/>
              <a:ext cx="10119280" cy="6077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050103"/>
            <a:ext cx="14408508" cy="4213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5255785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0995" y="669112"/>
            <a:ext cx="10119280" cy="9417255"/>
            <a:chOff x="8280995" y="669112"/>
            <a:chExt cx="10119280" cy="9417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0995" y="669112"/>
              <a:ext cx="10119280" cy="9417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0245" y="4882999"/>
            <a:ext cx="170652" cy="444709"/>
            <a:chOff x="5030245" y="4882999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30245" y="4882999"/>
              <a:ext cx="170651" cy="170651"/>
              <a:chOff x="5030245" y="4882999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4882999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30245" y="5157057"/>
              <a:ext cx="170651" cy="170651"/>
              <a:chOff x="5030245" y="5157057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515705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350" y="4491049"/>
            <a:ext cx="7958817" cy="1375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0896" y="5866894"/>
            <a:ext cx="785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오이프로젝트  팀 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 </a:t>
            </a:r>
            <a:r>
              <a:rPr lang="en-US" altLang="ko-KR" dirty="0"/>
              <a:t>:  https://github.com/suyxonxx/Team-Project-5252.git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75009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33453" y="4359905"/>
            <a:ext cx="327735" cy="327735"/>
            <a:chOff x="1033453" y="4359905"/>
            <a:chExt cx="327735" cy="327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453" y="4359905"/>
              <a:ext cx="327735" cy="327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241" y="4257049"/>
            <a:ext cx="4650595" cy="60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929" y="5464667"/>
            <a:ext cx="327735" cy="327735"/>
            <a:chOff x="1023929" y="5464667"/>
            <a:chExt cx="327735" cy="327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5464667"/>
              <a:ext cx="327735" cy="327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718" y="5361811"/>
            <a:ext cx="13317529" cy="9675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8215" y="6779166"/>
            <a:ext cx="327735" cy="327735"/>
            <a:chOff x="1038215" y="6779166"/>
            <a:chExt cx="327735" cy="327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15" y="6779166"/>
              <a:ext cx="327735" cy="3277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5003" y="6661049"/>
            <a:ext cx="13257529" cy="9459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3929" y="8026785"/>
            <a:ext cx="327735" cy="327735"/>
            <a:chOff x="1023929" y="8026785"/>
            <a:chExt cx="327735" cy="3277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8026785"/>
              <a:ext cx="327735" cy="3277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0715" y="7908687"/>
            <a:ext cx="7880995" cy="6399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3929" y="3235041"/>
            <a:ext cx="327735" cy="327735"/>
            <a:chOff x="1023929" y="3235041"/>
            <a:chExt cx="327735" cy="327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3235041"/>
              <a:ext cx="327735" cy="3277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0715" y="3132182"/>
            <a:ext cx="5510100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2678390" cy="1094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1963" y="5692382"/>
            <a:ext cx="1172729" cy="549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80058" y="2390476"/>
            <a:ext cx="6171429" cy="3085714"/>
            <a:chOff x="3880058" y="2390476"/>
            <a:chExt cx="6171429" cy="3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0058" y="2390476"/>
              <a:ext cx="6171429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3180" y="2308835"/>
            <a:ext cx="6171429" cy="3443546"/>
            <a:chOff x="8783180" y="2308835"/>
            <a:chExt cx="6171429" cy="34435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3180" y="2308835"/>
              <a:ext cx="6171429" cy="34435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0067" y="5677144"/>
            <a:ext cx="3366034" cy="639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6792" y="7120953"/>
            <a:ext cx="7883624" cy="605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8603" y="7209524"/>
            <a:ext cx="327735" cy="327735"/>
            <a:chOff x="938603" y="7209524"/>
            <a:chExt cx="327735" cy="3277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603" y="7209524"/>
              <a:ext cx="327735" cy="3277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6792" y="7978096"/>
            <a:ext cx="12319234" cy="605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8603" y="8066667"/>
            <a:ext cx="327735" cy="327735"/>
            <a:chOff x="938603" y="8066667"/>
            <a:chExt cx="327735" cy="3277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603" y="8066667"/>
              <a:ext cx="327735" cy="327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2687915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14405" y="3998001"/>
            <a:ext cx="327735" cy="327735"/>
            <a:chOff x="1014405" y="3998001"/>
            <a:chExt cx="327735" cy="3277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405" y="3998001"/>
              <a:ext cx="327735" cy="3277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1192" y="3879906"/>
            <a:ext cx="12057081" cy="639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929" y="4864667"/>
            <a:ext cx="327735" cy="327735"/>
            <a:chOff x="1023929" y="4864667"/>
            <a:chExt cx="327735" cy="327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4864667"/>
              <a:ext cx="327735" cy="3277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0715" y="4756096"/>
            <a:ext cx="13028729" cy="6399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8691" y="5798213"/>
            <a:ext cx="327735" cy="327735"/>
            <a:chOff x="1028691" y="5798213"/>
            <a:chExt cx="327735" cy="327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691" y="5798213"/>
              <a:ext cx="327735" cy="3277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477" y="5695354"/>
            <a:ext cx="10138081" cy="605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3929" y="6712499"/>
            <a:ext cx="327735" cy="327735"/>
            <a:chOff x="1023929" y="6712499"/>
            <a:chExt cx="327735" cy="3277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6712499"/>
              <a:ext cx="327735" cy="3277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0715" y="6609639"/>
            <a:ext cx="2961357" cy="6057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3929" y="3092184"/>
            <a:ext cx="327735" cy="327735"/>
            <a:chOff x="1023929" y="3092184"/>
            <a:chExt cx="327735" cy="3277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3092184"/>
              <a:ext cx="327735" cy="32773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0715" y="2989325"/>
            <a:ext cx="10252595" cy="6057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3929" y="7626785"/>
            <a:ext cx="327735" cy="327735"/>
            <a:chOff x="1023929" y="7626785"/>
            <a:chExt cx="327735" cy="3277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29" y="7626785"/>
              <a:ext cx="327735" cy="32773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0715" y="7523925"/>
            <a:ext cx="3059215" cy="6057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33453" y="8542498"/>
            <a:ext cx="327735" cy="327735"/>
            <a:chOff x="1033453" y="8542498"/>
            <a:chExt cx="327735" cy="3277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453" y="8542498"/>
              <a:ext cx="327735" cy="32773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0239" y="8424401"/>
            <a:ext cx="9532739" cy="6399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865378"/>
            <a:ext cx="4006132" cy="10255"/>
            <a:chOff x="938603" y="4865378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865378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99" y="5104650"/>
            <a:ext cx="6735796" cy="4289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102860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929" y="4525715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4482" y="1039942"/>
            <a:ext cx="7990409" cy="8674431"/>
            <a:chOff x="8594482" y="1039942"/>
            <a:chExt cx="7990409" cy="8674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4482" y="1039942"/>
              <a:ext cx="7990409" cy="86744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707" y="1454467"/>
            <a:ext cx="6221989" cy="1375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591402"/>
            <a:ext cx="4006132" cy="10255"/>
            <a:chOff x="938603" y="4591402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591402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5839" y="1792044"/>
            <a:ext cx="6751034" cy="247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861263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708" y="1454470"/>
            <a:ext cx="5544036" cy="137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6747" y="1894897"/>
            <a:ext cx="327735" cy="327735"/>
            <a:chOff x="8266747" y="1894897"/>
            <a:chExt cx="327735" cy="327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747" y="1894897"/>
              <a:ext cx="327735" cy="327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3531" y="1792041"/>
            <a:ext cx="1031824" cy="54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35744" y="5637663"/>
            <a:ext cx="6750881" cy="2495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667" y="5752192"/>
            <a:ext cx="327735" cy="327735"/>
            <a:chOff x="8266667" y="5752192"/>
            <a:chExt cx="327735" cy="327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667" y="5752192"/>
              <a:ext cx="327735" cy="3277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3454" y="5649336"/>
            <a:ext cx="1012776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371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2489836"/>
            <a:ext cx="4006132" cy="10255"/>
            <a:chOff x="938603" y="2489836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2489836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90" y="1946363"/>
            <a:ext cx="1308681" cy="54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5016" y="817588"/>
            <a:ext cx="170652" cy="444709"/>
            <a:chOff x="4655016" y="817588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5016" y="817588"/>
              <a:ext cx="170651" cy="170651"/>
              <a:chOff x="4655016" y="817588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016" y="1091645"/>
              <a:ext cx="170651" cy="170651"/>
              <a:chOff x="4655016" y="1091645"/>
              <a:chExt cx="170651" cy="1706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1091645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6887" y="3344763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603" y="2803318"/>
            <a:ext cx="7990409" cy="8674431"/>
            <a:chOff x="938603" y="2803318"/>
            <a:chExt cx="7990409" cy="8674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03" y="2803318"/>
              <a:ext cx="7990409" cy="8674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000" y="2489838"/>
            <a:ext cx="4006132" cy="10255"/>
            <a:chOff x="9200000" y="2489838"/>
            <a:chExt cx="4006132" cy="1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00000" y="2489838"/>
              <a:ext cx="4006132" cy="10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4287" y="1946363"/>
            <a:ext cx="1327729" cy="549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4832" y="2774747"/>
            <a:ext cx="7990409" cy="8674431"/>
            <a:chOff x="9264832" y="2774747"/>
            <a:chExt cx="7990409" cy="8674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832" y="2774747"/>
              <a:ext cx="7990409" cy="867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563362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3525" y="817588"/>
            <a:ext cx="170652" cy="444709"/>
            <a:chOff x="4473525" y="817588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3525" y="817588"/>
              <a:ext cx="170651" cy="170651"/>
              <a:chOff x="4473525" y="817588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5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3526" y="1091645"/>
              <a:ext cx="170651" cy="170651"/>
              <a:chOff x="4473526" y="1091645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6" y="1091645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8603" y="1471743"/>
            <a:ext cx="16478540" cy="8490162"/>
            <a:chOff x="938603" y="1471743"/>
            <a:chExt cx="16478540" cy="849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603" y="1471743"/>
              <a:ext cx="16478540" cy="849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3460" y="8580236"/>
            <a:ext cx="2922778" cy="2922778"/>
            <a:chOff x="15123460" y="8580236"/>
            <a:chExt cx="2922778" cy="292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3460" y="8580236"/>
              <a:ext cx="2922778" cy="2922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1120755"/>
            <a:ext cx="14408508" cy="1462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3"/>
            <a:ext cx="1414670" cy="1100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0476" y="615896"/>
            <a:ext cx="7045714" cy="9878095"/>
            <a:chOff x="9790476" y="615896"/>
            <a:chExt cx="7045714" cy="987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0476" y="615896"/>
              <a:ext cx="7045714" cy="987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사용자 지정</PresentationFormat>
  <Paragraphs>1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JH</cp:lastModifiedBy>
  <cp:revision>2</cp:revision>
  <dcterms:created xsi:type="dcterms:W3CDTF">2022-08-29T11:54:11Z</dcterms:created>
  <dcterms:modified xsi:type="dcterms:W3CDTF">2022-09-09T08:37:23Z</dcterms:modified>
</cp:coreProperties>
</file>